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Model Begins Drifting on Day One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build a model-health and drift governance program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Payment product change and model drift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new product changed customer payment behavior more quickly than scheduled review cycles could capture.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continued operating normally but the assumptions behind normal behavior changed.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and outcome monitoring identified shifts by segment, corridor and product usage.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owner and compliance team classified the change, approved targeted recalibration and monitored post-change outcomes.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change is often the root cause of model drift; governance must be close to product evolution.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Catalogue models and assumptions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drift categories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available health signals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2 priority models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minimum health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draft triggers and escalation paths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first drift review meeting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change classification policy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Pilot post-change monitoring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Integrate typology intelligence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Formalize emergency change process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Report model-health summary to governance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Validation-only mindset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model can pass validation and still become less relevant to current risk.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business context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metrics are misread when product or customer behavior changes.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Unowned assumptions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Assumptions age without a named owner to challenge them.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trigger discipline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Signals are observed but not tied to decisions or escalation.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Slow change governance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Excessive process can create risk when urgent changes are needed.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Choose one production model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List the assumptions behind it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available drift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warning and escalation triggers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a model-change pathway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Model assumption register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Minimum monitoring dataset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Trigger and escalation table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Change classification matrix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Post-change monitoring plan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model drifts because the environment changes.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assumptions, not just performance.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drift signals to governance actions.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model changes by materiality and urgency.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learning loops from investigations back to models.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goal is not to eliminate drift. It is to recognize it before risk does.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Every model drifts because the environment changes?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Monitor assumptions, not just performance?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Tie drift signals to governance actions?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Classify model changes by materiality and urgency?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learning loops from investigations back to models?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Validation treated as a periodic event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Model health monitored through limited operational metrics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Drift signals are fragmented across teams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Change management too slow for emerging typologies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Continuous model-health dashboard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Drift indicators with action triggers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Clear model-change classification and approvals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Cross-functional drift review cadence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build the drift operating model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model validation to model health management.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Catalogue models, scenarios, inputs, assumptions and expected behavior.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Instrument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model-health dataset across population, performance, outcomes and overrides.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data drift, concept drift, performance drift and operational anomalies.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signals as noise, investigation, tuning, recalibration or emergency change.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changes through risk-based governance with documented evidence.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 investigator outcomes and typology intelligence back into model design.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Drift is not a failure. Failing to detect and govern drift is the failure.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Minimum model-health dataset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signals required to explain change.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 category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43891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45236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question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population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063240" y="2029968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mix, product, corridor, values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45236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Has the population changed?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output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063240" y="2772461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 rate, score distribution, threshold hits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45236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the model behaving differently?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quality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063240" y="3514954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Escalations, SARs, QA, confirmed cases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45236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detection still useful?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feedback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4257446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Overrides, investigator comments, escalations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45236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experts seeing deterioration?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 context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063240" y="4999939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Typologies, sanctions, product changes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45236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Has the meaning of behavior changed?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Drift trigger playbook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thresholds should be calibrated by risk, model and history.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Indicator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69748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Warning trigger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440680" y="1627632"/>
            <a:ext cx="28346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 trigger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275320" y="1627632"/>
            <a:ext cx="3383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Likely action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Alert-rate movement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2697480" y="2029968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Meaningful variance from baseline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5440680" y="2029968"/>
            <a:ext cx="28346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variance without known cause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8275320" y="2029968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Investigate population or data change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Precision decline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2697480" y="2827325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Sustained deterioration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5440680" y="2827325"/>
            <a:ext cx="28346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Deterioration plus QA concern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8275320" y="2827325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review / tuning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shift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2697480" y="3624682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Segment or corridor change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5440680" y="3624682"/>
            <a:ext cx="28346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segment dominates model use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8275320" y="3624682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Recalibrate or segment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1945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Investigator override rate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2697480" y="4422038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Rising overrides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5440680" y="4422038"/>
            <a:ext cx="28346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Overrides inconsistent by team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8275320" y="4422038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logic and guidance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1945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typology signal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2697480" y="5219395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External/internal intelligence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440680" y="5219395"/>
            <a:ext cx="28346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Confirmed emerging risk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8275320" y="5219395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redesign / emergency control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change classification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 governance intensity to risk.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Predictability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Minor / expected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 update or parameter adjustment within approved tolerance.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Minor / unexpected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Expedited review; confirm no data defect or control gap.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/ expected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 approval, validation impact assessment and post-change monitoring.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/ urgent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Emergency governance, senior approval, rollback plan and enhanced monitoring.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drift governance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 model inventory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Produce health dashboard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drift signals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material change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systemic issue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3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 health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metric should trigger a defined decision path.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3 — Model drift governance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3383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Formula / source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35508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triggered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012680" y="1627632"/>
            <a:ext cx="16459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Frequency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Population stability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2971800" y="2029968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Distribution shift by segment / corridor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355080" y="2029968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Investigate data or product change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012680" y="2029968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distribution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2971800" y="2827325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bands against baseline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355080" y="2827325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 review or recalibration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012680" y="2827325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Weekly / monthly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 precision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971800" y="3624682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cases / alerts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355080" y="3624682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or redesign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012680" y="3624682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4688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 variance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2971800" y="4422038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Overrides by investigator / team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355080" y="4422038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or model logic review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012680" y="4422038"/>
            <a:ext cx="164592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4688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Drift action cycle time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2971800" y="5219395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 to governance decision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355080" y="5219395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stalled review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012680" y="5219395"/>
            <a:ext cx="164592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Monthly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Every Model Begins Drifting on Day One</dc:title>
  <dc:subject>Every Model Begins Drifting on Day One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